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256" r:id="rId3"/>
    <p:sldId id="275" r:id="rId4"/>
    <p:sldId id="264" r:id="rId6"/>
    <p:sldId id="281" r:id="rId7"/>
    <p:sldId id="289" r:id="rId8"/>
    <p:sldId id="283" r:id="rId9"/>
    <p:sldId id="290" r:id="rId10"/>
    <p:sldId id="284" r:id="rId11"/>
    <p:sldId id="286" r:id="rId12"/>
    <p:sldId id="279" r:id="rId13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4CA"/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>
        <p:guide orient="horz" pos="2160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39788" y="4452938"/>
            <a:ext cx="10512425" cy="1079500"/>
          </a:xfrm>
          <a:ln>
            <a:miter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Expand course</a:t>
            </a:r>
            <a:r>
              <a:rPr 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2</a:t>
            </a:r>
            <a:r>
              <a:rPr 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-Marquee</a:t>
            </a:r>
            <a:endParaRPr lang="en-US" b="1" dirty="0" smtClean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49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en-US" altLang="zh-CN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94766" y="6145013"/>
            <a:ext cx="5310505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5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lus/>
      </p:transition>
    </mc:Choice>
    <mc:Fallback>
      <p:transition spd="slow">
        <p:plu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5" name="圆角矩形 374"/>
          <p:cNvSpPr>
            <a:spLocks noChangeAspect="1"/>
          </p:cNvSpPr>
          <p:nvPr/>
        </p:nvSpPr>
        <p:spPr>
          <a:xfrm>
            <a:off x="1339215" y="2244090"/>
            <a:ext cx="1402080" cy="1325880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6" name="圆角矩形 375"/>
          <p:cNvSpPr>
            <a:spLocks noChangeAspect="1"/>
          </p:cNvSpPr>
          <p:nvPr/>
        </p:nvSpPr>
        <p:spPr>
          <a:xfrm>
            <a:off x="3103245" y="2244090"/>
            <a:ext cx="1493520" cy="1325880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77" name="圆角矩形 376"/>
          <p:cNvSpPr>
            <a:spLocks noChangeAspect="1"/>
          </p:cNvSpPr>
          <p:nvPr/>
        </p:nvSpPr>
        <p:spPr>
          <a:xfrm>
            <a:off x="7056120" y="2227580"/>
            <a:ext cx="1604645" cy="1325880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8" name="文本框 377">
            <a:hlinkClick r:id="rId2" action="ppaction://hlinksldjump"/>
          </p:cNvPr>
          <p:cNvSpPr txBox="1"/>
          <p:nvPr/>
        </p:nvSpPr>
        <p:spPr>
          <a:xfrm>
            <a:off x="1300323" y="3159786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9" name="文本框 378"/>
          <p:cNvSpPr txBox="1"/>
          <p:nvPr/>
        </p:nvSpPr>
        <p:spPr>
          <a:xfrm>
            <a:off x="3283506" y="3039408"/>
            <a:ext cx="105600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247188" y="318865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>
            <a:off x="5096510" y="2227580"/>
            <a:ext cx="1504315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8" name="KSO_Shape"/>
          <p:cNvSpPr>
            <a:spLocks noChangeAspect="1"/>
          </p:cNvSpPr>
          <p:nvPr/>
        </p:nvSpPr>
        <p:spPr>
          <a:xfrm>
            <a:off x="9383713" y="252349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48403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58073" y="231691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96185" y="23083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41137" y="3021371"/>
            <a:ext cx="12153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04849" y="230802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79802" y="3016550"/>
            <a:ext cx="115824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16153" y="304740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9116695" y="2227580"/>
            <a:ext cx="1459230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025079" y="2913323"/>
            <a:ext cx="164211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43964" y="219943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0767" y="1212206"/>
            <a:ext cx="6031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685" y="1689100"/>
            <a:ext cx="1002030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how to use RGB lights </a:t>
            </a:r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graphically program building blocks</a:t>
            </a:r>
            <a:endParaRPr lang="en-US" altLang="zh-CN" sz="2000" b="1" cap="none" spc="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685" y="2165985"/>
            <a:ext cx="761111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3. Learn how to control RGB light by graphical  programming</a:t>
            </a:r>
            <a:endParaRPr lang="zh-CN" altLang="en-US" sz="4000" b="0" cap="none" spc="0" dirty="0" smtClean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amond/>
      </p:transition>
    </mc:Choice>
    <mc:Fallback>
      <p:transition spd="slow"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KSO_Shape"/>
          <p:cNvSpPr>
            <a:spLocks noChangeAspect="1"/>
          </p:cNvSpPr>
          <p:nvPr/>
        </p:nvSpPr>
        <p:spPr bwMode="auto">
          <a:xfrm>
            <a:off x="1925638" y="2624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" name="KSO_Shape"/>
          <p:cNvSpPr>
            <a:spLocks noChangeAspect="1"/>
          </p:cNvSpPr>
          <p:nvPr/>
        </p:nvSpPr>
        <p:spPr bwMode="auto">
          <a:xfrm>
            <a:off x="7273925" y="2535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089025"/>
            <a:ext cx="3348355" cy="2962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10" y="1089025"/>
            <a:ext cx="4079240" cy="2997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0" y="1082040"/>
            <a:ext cx="3565525" cy="299275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5576" y="4284496"/>
            <a:ext cx="10616309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white square with a red wire frame. This white square is the RGB light on the Omibox. We can use the program to make different colors and brightness.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645" y="271532"/>
            <a:ext cx="502285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9075" y="1277620"/>
            <a:ext cx="1175385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this lesson, we will learn to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light up 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8 RGB lights on the Omibox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robot  to achieve the experimental effect of the Marquee.</a:t>
            </a:r>
            <a:endParaRPr lang="en-US" altLang="zh-CN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3103" y="1126916"/>
            <a:ext cx="9206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following is the location of the building blocks required for this programming.</a:t>
            </a:r>
            <a:endParaRPr lang="zh-CN" altLang="en-US" sz="20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50" y="1558925"/>
            <a:ext cx="2272030" cy="2905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65" y="1677670"/>
            <a:ext cx="2990850" cy="283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" y="1367155"/>
            <a:ext cx="5360670" cy="2708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65" y="1268095"/>
            <a:ext cx="5052060" cy="280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7520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6550" y="1083310"/>
            <a:ext cx="63131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summary program is shown below:</a:t>
            </a:r>
            <a:endParaRPr lang="zh-CN" altLang="en-US" sz="24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1543685"/>
            <a:ext cx="3560445" cy="4741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90" y="1083310"/>
            <a:ext cx="3695065" cy="5233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1961515"/>
            <a:ext cx="3417570" cy="3268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40" y="1962150"/>
            <a:ext cx="3226435" cy="3268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45" y="1936750"/>
            <a:ext cx="3289300" cy="3293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7606" y="214758"/>
            <a:ext cx="670115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phenomena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2585" y="1153795"/>
            <a:ext cx="1134618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uploaded, open teh power of the car. We can see that the 8 RGB lights on the Omibox robot are lit up in turn, which looks like Marquee.</a:t>
            </a:r>
            <a:endParaRPr lang="en-US" altLang="zh-CN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</Words>
  <Application>WPS 演示</Application>
  <PresentationFormat>宽屏</PresentationFormat>
  <Paragraphs>100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黑体</vt:lpstr>
      <vt:lpstr>Arial Unicode MS</vt:lpstr>
      <vt:lpstr>Office 主题</vt:lpstr>
      <vt:lpstr>Expand course-Marquee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199</cp:revision>
  <dcterms:created xsi:type="dcterms:W3CDTF">2014-05-23T07:15:00Z</dcterms:created>
  <dcterms:modified xsi:type="dcterms:W3CDTF">2019-05-05T06:31:38Z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